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49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667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395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9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106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146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912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496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812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89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802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B4C8-7D10-47EB-A1A3-86398CA7C484}" type="datetimeFigureOut">
              <a:rPr lang="es-AR" smtClean="0"/>
              <a:t>11/12/2023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3630-F59B-4BA5-B273-D8DC58FA00C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053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-1208014" y="2244506"/>
            <a:ext cx="13342350" cy="31348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8922" y="1642439"/>
            <a:ext cx="11627141" cy="46073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595" y="94987"/>
            <a:ext cx="1875359" cy="19068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274" y="2023686"/>
            <a:ext cx="3200061" cy="310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6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-1006678" y="1690833"/>
            <a:ext cx="13342350" cy="31348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2599" y="932363"/>
            <a:ext cx="11627141" cy="50154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638" y="1394511"/>
            <a:ext cx="3608942" cy="350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157"/>
            <a:ext cx="12192000" cy="224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6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0841" y="-905719"/>
            <a:ext cx="20267801" cy="717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1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5</cp:revision>
  <dcterms:created xsi:type="dcterms:W3CDTF">2023-11-21T22:29:41Z</dcterms:created>
  <dcterms:modified xsi:type="dcterms:W3CDTF">2023-12-11T22:51:56Z</dcterms:modified>
</cp:coreProperties>
</file>